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A1A1F-6F9C-4B8E-8EB0-E742284EE26D}" v="11" dt="2025-11-21T23:02:09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addSld delSld modSld modHandout">
      <pc:chgData name="Stan Cox" userId="9376f276357bfffd" providerId="LiveId" clId="{D6A38ECA-CFFF-4F81-A50A-FF406F190B2A}" dt="2025-11-21T23:03:12.495" v="387" actId="478"/>
      <pc:docMkLst>
        <pc:docMk/>
      </pc:docMkLst>
      <pc:sldChg chg="modSp mod addAnim delAnim modAnim">
        <pc:chgData name="Stan Cox" userId="9376f276357bfffd" providerId="LiveId" clId="{D6A38ECA-CFFF-4F81-A50A-FF406F190B2A}" dt="2025-11-21T22:56:56.047" v="258" actId="20577"/>
        <pc:sldMkLst>
          <pc:docMk/>
          <pc:sldMk cId="1247508141" sldId="257"/>
        </pc:sldMkLst>
        <pc:spChg chg="mod">
          <ac:chgData name="Stan Cox" userId="9376f276357bfffd" providerId="LiveId" clId="{D6A38ECA-CFFF-4F81-A50A-FF406F190B2A}" dt="2025-11-21T22:56:56.047" v="258" actId="20577"/>
          <ac:spMkLst>
            <pc:docMk/>
            <pc:sldMk cId="1247508141" sldId="257"/>
            <ac:spMk id="3" creationId="{2DA5509B-1525-D94E-0082-6C0C5CBB6C9A}"/>
          </ac:spMkLst>
        </pc:spChg>
      </pc:sldChg>
      <pc:sldChg chg="addSp delSp modSp mod">
        <pc:chgData name="Stan Cox" userId="9376f276357bfffd" providerId="LiveId" clId="{D6A38ECA-CFFF-4F81-A50A-FF406F190B2A}" dt="2025-11-21T23:03:12.495" v="387" actId="478"/>
        <pc:sldMkLst>
          <pc:docMk/>
          <pc:sldMk cId="1862836081" sldId="258"/>
        </pc:sldMkLst>
        <pc:spChg chg="add del mod">
          <ac:chgData name="Stan Cox" userId="9376f276357bfffd" providerId="LiveId" clId="{D6A38ECA-CFFF-4F81-A50A-FF406F190B2A}" dt="2025-11-21T23:03:12.495" v="387" actId="478"/>
          <ac:spMkLst>
            <pc:docMk/>
            <pc:sldMk cId="1862836081" sldId="258"/>
            <ac:spMk id="4" creationId="{EA4EFEC1-9B2B-6B02-6E8A-B11EDBE60063}"/>
          </ac:spMkLst>
        </pc:spChg>
      </pc:sldChg>
      <pc:sldChg chg="modSp mod">
        <pc:chgData name="Stan Cox" userId="9376f276357bfffd" providerId="LiveId" clId="{D6A38ECA-CFFF-4F81-A50A-FF406F190B2A}" dt="2025-11-21T22:34:56.734" v="198" actId="113"/>
        <pc:sldMkLst>
          <pc:docMk/>
          <pc:sldMk cId="3131806683" sldId="259"/>
        </pc:sldMkLst>
        <pc:spChg chg="mod">
          <ac:chgData name="Stan Cox" userId="9376f276357bfffd" providerId="LiveId" clId="{D6A38ECA-CFFF-4F81-A50A-FF406F190B2A}" dt="2025-11-21T22:34:56.734" v="198" actId="113"/>
          <ac:spMkLst>
            <pc:docMk/>
            <pc:sldMk cId="3131806683" sldId="259"/>
            <ac:spMk id="3" creationId="{2A1E2E28-03B3-DFF3-3389-C3F2765A12E2}"/>
          </ac:spMkLst>
        </pc:spChg>
      </pc:sldChg>
      <pc:sldChg chg="add modAnim">
        <pc:chgData name="Stan Cox" userId="9376f276357bfffd" providerId="LiveId" clId="{D6A38ECA-CFFF-4F81-A50A-FF406F190B2A}" dt="2025-11-21T22:57:03.442" v="260"/>
        <pc:sldMkLst>
          <pc:docMk/>
          <pc:sldMk cId="197434573" sldId="260"/>
        </pc:sldMkLst>
      </pc:sldChg>
      <pc:sldChg chg="add del">
        <pc:chgData name="Stan Cox" userId="9376f276357bfffd" providerId="LiveId" clId="{D6A38ECA-CFFF-4F81-A50A-FF406F190B2A}" dt="2025-11-21T22:56:39.941" v="254" actId="47"/>
        <pc:sldMkLst>
          <pc:docMk/>
          <pc:sldMk cId="265844485" sldId="260"/>
        </pc:sldMkLst>
      </pc:sldChg>
      <pc:sldChg chg="add del setBg">
        <pc:chgData name="Stan Cox" userId="9376f276357bfffd" providerId="LiveId" clId="{D6A38ECA-CFFF-4F81-A50A-FF406F190B2A}" dt="2025-11-21T22:55:36.783" v="250"/>
        <pc:sldMkLst>
          <pc:docMk/>
          <pc:sldMk cId="802997270" sldId="260"/>
        </pc:sldMkLst>
      </pc:sldChg>
      <pc:sldChg chg="add del setBg">
        <pc:chgData name="Stan Cox" userId="9376f276357bfffd" providerId="LiveId" clId="{D6A38ECA-CFFF-4F81-A50A-FF406F190B2A}" dt="2025-11-21T22:56:49.753" v="256"/>
        <pc:sldMkLst>
          <pc:docMk/>
          <pc:sldMk cId="3027137042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06C0FA-B894-41A1-1604-DC718CE39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06609" cy="64558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Bebas Neue" panose="020B0606020202050201" pitchFamily="34" charset="0"/>
              </a:rPr>
              <a:t>Praise Your God !</a:t>
            </a:r>
          </a:p>
          <a:p>
            <a:r>
              <a:rPr lang="en-US" dirty="0"/>
              <a:t>Psalm 147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16922-AAB4-CA16-6095-5C991A319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November 23,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49602-CD93-281B-B0ED-F3CE056509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4E1D0-A08F-F06C-2637-1B50F824C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329848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94D0-6F93-0878-3433-AC98708FE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833F1-BD3A-1373-270F-65DB8895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9F0B-3222-88C5-E573-6DA2AC2B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F3DE6-1C34-2EB4-1C18-16F4F940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C4F7-3C79-68C0-9297-95A807D1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8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97D9-2BA1-AB71-9642-5F00665D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84D3F-2DF1-49A5-4988-C80A96919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6959-B5FB-D9DB-F3B3-99D8EA37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E528A-766E-397C-6DF9-D8BFDD72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FB33-7A09-CFCA-AC1F-6AC34328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36DA5-C52B-DC9B-0259-B2B9CB1C0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AA1FF-A58C-E2A9-9C94-E9B8B922C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AA96-232F-4E59-9AFB-2C365652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1799F-FC71-E809-3CCD-B2918BC4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E283-4C0A-5B72-26E9-6985C261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DA91-9716-43B1-213C-890F7F1D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2473-0D1E-209A-826F-0E06D521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84E5-706D-9331-7819-5EEB8BA8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EFBB-2749-715A-F0DF-A0A05031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A4EC0-234F-E4E7-93AE-8F0F21CB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A0EE-A4E9-9263-BBF9-4F74977E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6BFAF-FC03-45FD-67E9-9EE0B5359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E54F-EEE0-31EE-5F77-CB7AF816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E944F-701A-4842-4FE6-5B152B96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96957-F264-8E9C-ADE7-603F67B9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0F27-42B6-181A-F443-A902F77A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EF2F-DF14-02F7-5FA2-9714FA81D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0413F-886C-8DCD-5AE5-FA3AA21CA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2FB5E-36FE-59E4-15A9-CDB7540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CB448-B8E6-708E-8098-A95E2ABE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3590F-F687-52CA-7370-97BC32CF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62EA-2F88-8A61-8B57-35EE1DE6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5924D-574E-BFC1-6FF9-BEB0C575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199EA-EB58-B165-2A89-84F6AAE33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7602B-F5DE-FDDE-B455-2299EBFDC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1772A-D6D0-4A29-E6D1-2C1FF4BAC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378C8-8B25-1EC3-B437-35F73EB1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D2921-200A-F38E-53EA-20CBE688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C9A05-D40E-221F-A542-619F5B6E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1A4A-D52B-357F-FAF5-4778AA7B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144F1-D4A4-1E72-0244-3426A8B0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8C5FB-E208-B59F-F215-57E38EF7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7DF5E-73F4-4358-8367-79CC28C7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0391-D8EB-27AE-D148-2C014D77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528D4-3191-93BB-5E79-85DBD376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4683D-6B9C-134C-E3BA-CBDE024D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CE82-0A81-72E0-1B4D-7D41AC3C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77A3-1D7D-D9B1-2C9B-5A10A1B9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FD6-07F4-95F1-59F4-AF09A00ED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9743F-D497-0D67-E9F0-74D2B40A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46347-9409-DB91-2087-EA9B5448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40854-07ED-0202-EC12-BAEFF9C4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5DC8-FDBF-DC74-FBCA-62267E2A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35E85-62B3-CDCA-6457-B6E95E159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1F3FE-AA16-1DDE-5FD9-46AFBBA9B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D7D63-0B18-F5FA-B1A8-3C537B41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6D9B5-231E-F4D3-9816-5147691D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5785-F20B-9BD7-AEC2-AED5CFA4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84E67-C703-7C98-9DCB-4CECB960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E3DC-6EE9-EC62-0D13-16DCAFB3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CD655-8EA8-9B2D-4DEA-4BC50CD6B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A4BDD-8A0D-480E-99EE-413E074F387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9EE3-ACA2-9374-664B-A5A18846C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791D-E693-3C07-19A1-448F48D8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2AA0A-16C3-48F2-96BB-106B7369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their arms raised&#10;&#10;AI-generated content may be incorrect.">
            <a:extLst>
              <a:ext uri="{FF2B5EF4-FFF2-40B4-BE49-F238E27FC236}">
                <a16:creationId xmlns:a16="http://schemas.microsoft.com/office/drawing/2014/main" id="{A85BB7DC-F120-8D10-2FBA-9F546FD7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26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509B-1525-D94E-0082-6C0C5CBB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304" y="335666"/>
            <a:ext cx="5856792" cy="6261904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4000" b="1" dirty="0"/>
              <a:t>The Blessings</a:t>
            </a:r>
          </a:p>
          <a:p>
            <a:pPr marL="463550" lvl="1" indent="0">
              <a:buNone/>
            </a:pPr>
            <a:r>
              <a:rPr lang="en-US" sz="3600" i="1" dirty="0"/>
              <a:t>(3, 4, 6, 11)</a:t>
            </a:r>
            <a:br>
              <a:rPr lang="en-US" sz="3600" dirty="0"/>
            </a:br>
            <a:r>
              <a:rPr lang="en-US" sz="3600" dirty="0"/>
              <a:t>Matthew 10:29-31</a:t>
            </a:r>
            <a:br>
              <a:rPr lang="en-US" sz="3600" dirty="0"/>
            </a:br>
            <a:r>
              <a:rPr lang="en-US" sz="3600" dirty="0"/>
              <a:t>Colossians 1:10</a:t>
            </a:r>
          </a:p>
        </p:txBody>
      </p:sp>
    </p:spTree>
    <p:extLst>
      <p:ext uri="{BB962C8B-B14F-4D97-AF65-F5344CB8AC3E}">
        <p14:creationId xmlns:p14="http://schemas.microsoft.com/office/powerpoint/2010/main" val="1247508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12221-AA97-0036-539C-AB481B570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a white arrow pointing up&#10;&#10;AI-generated content may be incorrect.">
            <a:extLst>
              <a:ext uri="{FF2B5EF4-FFF2-40B4-BE49-F238E27FC236}">
                <a16:creationId xmlns:a16="http://schemas.microsoft.com/office/drawing/2014/main" id="{5A88F6C0-ED89-DC57-5257-EEC8B6159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868F8D-821D-1489-1DD1-A7340D5B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00FE4-699A-325D-973D-9DA8731F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304" y="335666"/>
            <a:ext cx="5856792" cy="6261904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4000" b="1" dirty="0"/>
              <a:t>The Blessings</a:t>
            </a:r>
          </a:p>
          <a:p>
            <a:pPr marL="463550" lvl="1" indent="0">
              <a:buNone/>
            </a:pPr>
            <a:r>
              <a:rPr lang="en-US" sz="3600" i="1" dirty="0"/>
              <a:t>(3, 4, 6, 11)</a:t>
            </a:r>
            <a:br>
              <a:rPr lang="en-US" sz="3600" dirty="0"/>
            </a:br>
            <a:r>
              <a:rPr lang="en-US" sz="3600" dirty="0"/>
              <a:t>Matthew 10:29-31</a:t>
            </a:r>
            <a:br>
              <a:rPr lang="en-US" sz="3600" dirty="0"/>
            </a:br>
            <a:r>
              <a:rPr lang="en-US" sz="3600" dirty="0"/>
              <a:t>Colossians 1:10</a:t>
            </a:r>
          </a:p>
          <a:p>
            <a:pPr marL="347663" indent="-347663"/>
            <a:r>
              <a:rPr lang="en-US" sz="4000" b="1" dirty="0"/>
              <a:t>The Power &amp; Authority</a:t>
            </a:r>
          </a:p>
          <a:p>
            <a:pPr marL="463550" lvl="1" indent="0">
              <a:buNone/>
            </a:pPr>
            <a:r>
              <a:rPr lang="en-US" sz="3600" i="1" dirty="0"/>
              <a:t>(8, 9, 13, 14, 13-14, 16-18)</a:t>
            </a:r>
            <a:br>
              <a:rPr lang="en-US" sz="3600" i="1" dirty="0"/>
            </a:br>
            <a:r>
              <a:rPr lang="en-US" sz="3600" dirty="0"/>
              <a:t>Matthew 6:31-33</a:t>
            </a:r>
            <a:br>
              <a:rPr lang="en-US" sz="3600" dirty="0"/>
            </a:br>
            <a:r>
              <a:rPr lang="en-US" sz="3600" dirty="0"/>
              <a:t>Matthew 8:23-27</a:t>
            </a:r>
          </a:p>
          <a:p>
            <a:pPr marL="347663" indent="-347663"/>
            <a:r>
              <a:rPr lang="en-US" sz="4000" b="1" dirty="0"/>
              <a:t>Great Gift: His Will</a:t>
            </a:r>
          </a:p>
          <a:p>
            <a:pPr marL="463550" lvl="1" indent="0">
              <a:buNone/>
            </a:pPr>
            <a:r>
              <a:rPr lang="en-US" sz="3600" i="1" dirty="0"/>
              <a:t>(19-20)</a:t>
            </a:r>
            <a:br>
              <a:rPr lang="en-US" sz="3600" dirty="0"/>
            </a:br>
            <a:r>
              <a:rPr lang="en-US" sz="3600" dirty="0"/>
              <a:t>Mark 16:15-16</a:t>
            </a:r>
          </a:p>
        </p:txBody>
      </p:sp>
    </p:spTree>
    <p:extLst>
      <p:ext uri="{BB962C8B-B14F-4D97-AF65-F5344CB8AC3E}">
        <p14:creationId xmlns:p14="http://schemas.microsoft.com/office/powerpoint/2010/main" val="19743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C584D-D67C-86A3-E4B6-58E653BA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2E28-03B3-DFF3-3389-C3F2765A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358815"/>
            <a:ext cx="11482086" cy="3240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>
                <a:latin typeface="Bebas Neue" panose="020B0606020202050201" pitchFamily="34" charset="0"/>
              </a:rPr>
              <a:t>Conclusion</a:t>
            </a:r>
          </a:p>
          <a:p>
            <a:pPr marL="0" indent="0">
              <a:buNone/>
            </a:pPr>
            <a:endParaRPr lang="en-US" sz="100" dirty="0">
              <a:latin typeface="Bebas Neue" panose="020B0606020202050201" pitchFamily="34" charset="0"/>
            </a:endParaRPr>
          </a:p>
          <a:p>
            <a:pPr marL="0" indent="0" algn="ctr">
              <a:buNone/>
            </a:pPr>
            <a:r>
              <a:rPr lang="en-US" sz="4100" b="1" dirty="0"/>
              <a:t>Not only do we praise Him, we promise to do better!</a:t>
            </a:r>
          </a:p>
          <a:p>
            <a:pPr marL="0" indent="0" algn="ctr">
              <a:buNone/>
            </a:pPr>
            <a:r>
              <a:rPr lang="en-US" sz="3800" dirty="0"/>
              <a:t>(Mindful worship, Honor God’s Word, Praise Him)</a:t>
            </a: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en-US" sz="6600" dirty="0">
                <a:latin typeface="Cookie" panose="02000000000000000000" pitchFamily="2" charset="0"/>
              </a:rPr>
              <a:t>Praise the Lord!</a:t>
            </a:r>
          </a:p>
        </p:txBody>
      </p:sp>
    </p:spTree>
    <p:extLst>
      <p:ext uri="{BB962C8B-B14F-4D97-AF65-F5344CB8AC3E}">
        <p14:creationId xmlns:p14="http://schemas.microsoft.com/office/powerpoint/2010/main" val="3131806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Bebas Neue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2025-11-21T23:03:00Z</cp:lastPrinted>
  <dcterms:created xsi:type="dcterms:W3CDTF">2025-11-21T19:29:26Z</dcterms:created>
  <dcterms:modified xsi:type="dcterms:W3CDTF">2025-11-21T23:03:14Z</dcterms:modified>
</cp:coreProperties>
</file>